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12192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5" d="100"/>
          <a:sy n="35" d="100"/>
        </p:scale>
        <p:origin x="2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B0FB4-3AB9-4A71-B420-3E01F5D958A7}" type="datetimeFigureOut">
              <a:rPr lang="sv-SE"/>
              <a:t>2015-12-17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E7F9E-ECE3-43ED-9E77-0746511B573E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60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E7F9E-ECE3-43ED-9E77-0746511B573E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78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38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0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84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8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55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44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75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66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21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56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6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69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43380" y="2884655"/>
            <a:ext cx="5869434" cy="34163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sv-SE" sz="7200" smtClean="0"/>
              <a:t>Flyktingkrisen </a:t>
            </a:r>
            <a:r>
              <a:rPr lang="sv-SE" sz="7200" dirty="0"/>
              <a:t>är äntligen över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652727" y="11733663"/>
            <a:ext cx="280569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sv-SE"/>
              <a:t>sdorna 11-14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842981" y="755966"/>
            <a:ext cx="4212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/>
              <a:t>Idas Nyheter</a:t>
            </a:r>
            <a:endParaRPr lang="sv-SE" sz="4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4" y="6949821"/>
            <a:ext cx="60007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92E597FCD35E4F983200B73592B8FA" ma:contentTypeVersion="" ma:contentTypeDescription="Skapa ett nytt dokument." ma:contentTypeScope="" ma:versionID="7234f47de86cf30082d07e290e1d2a96">
  <xsd:schema xmlns:xsd="http://www.w3.org/2001/XMLSchema" xmlns:xs="http://www.w3.org/2001/XMLSchema" xmlns:p="http://schemas.microsoft.com/office/2006/metadata/properties" xmlns:ns4="36c23030-a99f-4bb3-9d93-2f774dccb8f7" targetNamespace="http://schemas.microsoft.com/office/2006/metadata/properties" ma:root="true" ma:fieldsID="9cbe3ecef3c608b386237dabb4fa0e16" ns4:_="">
    <xsd:import namespace="36c23030-a99f-4bb3-9d93-2f774dccb8f7"/>
    <xsd:element name="properties">
      <xsd:complexType>
        <xsd:sequence>
          <xsd:element name="documentManagement">
            <xsd:complexType>
              <xsd:all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23030-a99f-4bb3-9d93-2f774dccb8f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F03BAA-8AD8-40D7-A497-94448B391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23030-a99f-4bb3-9d93-2f774dccb8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755CF-89F8-44A1-B977-13DE6BE2CF28}">
  <ds:schemaRefs>
    <ds:schemaRef ds:uri="http://purl.org/dc/terms/"/>
    <ds:schemaRef ds:uri="36c23030-a99f-4bb3-9d93-2f774dccb8f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35947F-49ED-40C5-A632-4270ECC049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9</Words>
  <Application>Microsoft Office PowerPoint</Application>
  <PresentationFormat>Bredbild</PresentationFormat>
  <Paragraphs>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Gustafsson</dc:creator>
  <cp:lastModifiedBy>Ida Gustafsson</cp:lastModifiedBy>
  <cp:revision>9</cp:revision>
  <dcterms:created xsi:type="dcterms:W3CDTF">2012-08-10T12:10:31Z</dcterms:created>
  <dcterms:modified xsi:type="dcterms:W3CDTF">2015-12-17T08:19:53Z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0x0101006592E597FCD35E4F983200B73592B8FA</vt:lpwstr>
  </property>
</Properties>
</file>