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6" r:id="rId5"/>
  </p:sldIdLst>
  <p:sldSz cx="6858000" cy="12192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3" d="100"/>
          <a:sy n="43" d="100"/>
        </p:scale>
        <p:origin x="228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A1498E-17FE-40D0-826C-945ABD10F500}" type="datetimeFigureOut">
              <a:rPr lang="sv-SE"/>
              <a:t>2015-12-17</a:t>
            </a:fld>
            <a:endParaRPr lang="sv-SE"/>
          </a:p>
        </p:txBody>
      </p:sp>
      <p:sp>
        <p:nvSpPr>
          <p:cNvPr id="4" name="Platshållare för bildobjekt 3"/>
          <p:cNvSpPr>
            <a:spLocks noGrp="1" noRot="1" noChangeAspect="1"/>
          </p:cNvSpPr>
          <p:nvPr>
            <p:ph type="sldImg" idx="2"/>
          </p:nvPr>
        </p:nvSpPr>
        <p:spPr>
          <a:xfrm>
            <a:off x="2560638" y="1143000"/>
            <a:ext cx="1736725"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3FCF32-A961-4051-9224-A22135A4CBFB}" type="slidenum">
              <a:rPr lang="sv-SE"/>
              <a:t>‹#›</a:t>
            </a:fld>
            <a:endParaRPr lang="sv-SE"/>
          </a:p>
        </p:txBody>
      </p:sp>
    </p:spTree>
    <p:extLst>
      <p:ext uri="{BB962C8B-B14F-4D97-AF65-F5344CB8AC3E}">
        <p14:creationId xmlns:p14="http://schemas.microsoft.com/office/powerpoint/2010/main" val="2126887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7F3FCF32-A961-4051-9224-A22135A4CBFB}" type="slidenum">
              <a:rPr lang="sv-SE"/>
              <a:t>1</a:t>
            </a:fld>
            <a:endParaRPr lang="sv-SE"/>
          </a:p>
        </p:txBody>
      </p:sp>
    </p:spTree>
    <p:extLst>
      <p:ext uri="{BB962C8B-B14F-4D97-AF65-F5344CB8AC3E}">
        <p14:creationId xmlns:p14="http://schemas.microsoft.com/office/powerpoint/2010/main" val="4223800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sv-SE" smtClean="0"/>
              <a:t>Klicka här för att ändra format</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smtClean="0"/>
              <a:t>Klicka här för att ändra format på underrubrik i bakgrunden</a:t>
            </a:r>
            <a:endParaRPr lang="en-US" dirty="0"/>
          </a:p>
        </p:txBody>
      </p:sp>
      <p:sp>
        <p:nvSpPr>
          <p:cNvPr id="4" name="Date Placeholder 3"/>
          <p:cNvSpPr>
            <a:spLocks noGrp="1"/>
          </p:cNvSpPr>
          <p:nvPr>
            <p:ph type="dt" sz="half" idx="10"/>
          </p:nvPr>
        </p:nvSpPr>
        <p:spPr/>
        <p:txBody>
          <a:bodyPr/>
          <a:lstStyle/>
          <a:p>
            <a:fld id="{650534C3-56E9-44E7-A1BC-C69AD52AE154}" type="datetimeFigureOut">
              <a:rPr lang="sv-SE" smtClean="0"/>
              <a:t>2015-12-17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55274DF-B67C-42D9-A901-A678BA3E2066}" type="slidenum">
              <a:rPr lang="sv-SE" smtClean="0"/>
              <a:t>‹#›</a:t>
            </a:fld>
            <a:endParaRPr lang="sv-SE"/>
          </a:p>
        </p:txBody>
      </p:sp>
    </p:spTree>
    <p:extLst>
      <p:ext uri="{BB962C8B-B14F-4D97-AF65-F5344CB8AC3E}">
        <p14:creationId xmlns:p14="http://schemas.microsoft.com/office/powerpoint/2010/main" val="720154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Vertical Text Placeholder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650534C3-56E9-44E7-A1BC-C69AD52AE154}" type="datetimeFigureOut">
              <a:rPr lang="sv-SE" smtClean="0"/>
              <a:t>2015-12-17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55274DF-B67C-42D9-A901-A678BA3E2066}" type="slidenum">
              <a:rPr lang="sv-SE" smtClean="0"/>
              <a:t>‹#›</a:t>
            </a:fld>
            <a:endParaRPr lang="sv-SE"/>
          </a:p>
        </p:txBody>
      </p:sp>
    </p:spTree>
    <p:extLst>
      <p:ext uri="{BB962C8B-B14F-4D97-AF65-F5344CB8AC3E}">
        <p14:creationId xmlns:p14="http://schemas.microsoft.com/office/powerpoint/2010/main" val="2453785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sv-SE" smtClean="0"/>
              <a:t>Klicka här för att ändra format</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650534C3-56E9-44E7-A1BC-C69AD52AE154}" type="datetimeFigureOut">
              <a:rPr lang="sv-SE" smtClean="0"/>
              <a:t>2015-12-17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55274DF-B67C-42D9-A901-A678BA3E2066}" type="slidenum">
              <a:rPr lang="sv-SE" smtClean="0"/>
              <a:t>‹#›</a:t>
            </a:fld>
            <a:endParaRPr lang="sv-SE"/>
          </a:p>
        </p:txBody>
      </p:sp>
    </p:spTree>
    <p:extLst>
      <p:ext uri="{BB962C8B-B14F-4D97-AF65-F5344CB8AC3E}">
        <p14:creationId xmlns:p14="http://schemas.microsoft.com/office/powerpoint/2010/main" val="291339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Content Placeholder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650534C3-56E9-44E7-A1BC-C69AD52AE154}" type="datetimeFigureOut">
              <a:rPr lang="sv-SE" smtClean="0"/>
              <a:t>2015-12-17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55274DF-B67C-42D9-A901-A678BA3E2066}" type="slidenum">
              <a:rPr lang="sv-SE" smtClean="0"/>
              <a:t>‹#›</a:t>
            </a:fld>
            <a:endParaRPr lang="sv-SE"/>
          </a:p>
        </p:txBody>
      </p:sp>
    </p:spTree>
    <p:extLst>
      <p:ext uri="{BB962C8B-B14F-4D97-AF65-F5344CB8AC3E}">
        <p14:creationId xmlns:p14="http://schemas.microsoft.com/office/powerpoint/2010/main" val="460026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sv-SE" smtClean="0"/>
              <a:t>Klicka här för att ändra format</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p>
            <a:fld id="{650534C3-56E9-44E7-A1BC-C69AD52AE154}" type="datetimeFigureOut">
              <a:rPr lang="sv-SE" smtClean="0"/>
              <a:t>2015-12-17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55274DF-B67C-42D9-A901-A678BA3E2066}" type="slidenum">
              <a:rPr lang="sv-SE" smtClean="0"/>
              <a:t>‹#›</a:t>
            </a:fld>
            <a:endParaRPr lang="sv-SE"/>
          </a:p>
        </p:txBody>
      </p:sp>
    </p:spTree>
    <p:extLst>
      <p:ext uri="{BB962C8B-B14F-4D97-AF65-F5344CB8AC3E}">
        <p14:creationId xmlns:p14="http://schemas.microsoft.com/office/powerpoint/2010/main" val="2926148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Date Placeholder 4"/>
          <p:cNvSpPr>
            <a:spLocks noGrp="1"/>
          </p:cNvSpPr>
          <p:nvPr>
            <p:ph type="dt" sz="half" idx="10"/>
          </p:nvPr>
        </p:nvSpPr>
        <p:spPr/>
        <p:txBody>
          <a:bodyPr/>
          <a:lstStyle/>
          <a:p>
            <a:fld id="{650534C3-56E9-44E7-A1BC-C69AD52AE154}" type="datetimeFigureOut">
              <a:rPr lang="sv-SE" smtClean="0"/>
              <a:t>2015-12-17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55274DF-B67C-42D9-A901-A678BA3E2066}" type="slidenum">
              <a:rPr lang="sv-SE" smtClean="0"/>
              <a:t>‹#›</a:t>
            </a:fld>
            <a:endParaRPr lang="sv-SE"/>
          </a:p>
        </p:txBody>
      </p:sp>
    </p:spTree>
    <p:extLst>
      <p:ext uri="{BB962C8B-B14F-4D97-AF65-F5344CB8AC3E}">
        <p14:creationId xmlns:p14="http://schemas.microsoft.com/office/powerpoint/2010/main" val="942260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sv-SE" smtClean="0"/>
              <a:t>Klicka här för att ändra format</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smtClean="0"/>
              <a:t>Klicka här för att ändra format på bakgrundstexten</a:t>
            </a:r>
          </a:p>
        </p:txBody>
      </p:sp>
      <p:sp>
        <p:nvSpPr>
          <p:cNvPr id="4" name="Content Placeholder 3"/>
          <p:cNvSpPr>
            <a:spLocks noGrp="1"/>
          </p:cNvSpPr>
          <p:nvPr>
            <p:ph sz="half" idx="2"/>
          </p:nvPr>
        </p:nvSpPr>
        <p:spPr>
          <a:xfrm>
            <a:off x="472381" y="4453467"/>
            <a:ext cx="2901255" cy="6550379"/>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smtClean="0"/>
              <a:t>Klicka här för att ändra format på bakgrundstexten</a:t>
            </a:r>
          </a:p>
        </p:txBody>
      </p:sp>
      <p:sp>
        <p:nvSpPr>
          <p:cNvPr id="6" name="Content Placeholder 5"/>
          <p:cNvSpPr>
            <a:spLocks noGrp="1"/>
          </p:cNvSpPr>
          <p:nvPr>
            <p:ph sz="quarter" idx="4"/>
          </p:nvPr>
        </p:nvSpPr>
        <p:spPr>
          <a:xfrm>
            <a:off x="3471863" y="4453467"/>
            <a:ext cx="2915543" cy="6550379"/>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Date Placeholder 6"/>
          <p:cNvSpPr>
            <a:spLocks noGrp="1"/>
          </p:cNvSpPr>
          <p:nvPr>
            <p:ph type="dt" sz="half" idx="10"/>
          </p:nvPr>
        </p:nvSpPr>
        <p:spPr/>
        <p:txBody>
          <a:bodyPr/>
          <a:lstStyle/>
          <a:p>
            <a:fld id="{650534C3-56E9-44E7-A1BC-C69AD52AE154}" type="datetimeFigureOut">
              <a:rPr lang="sv-SE" smtClean="0"/>
              <a:t>2015-12-17</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C55274DF-B67C-42D9-A901-A678BA3E2066}" type="slidenum">
              <a:rPr lang="sv-SE" smtClean="0"/>
              <a:t>‹#›</a:t>
            </a:fld>
            <a:endParaRPr lang="sv-SE"/>
          </a:p>
        </p:txBody>
      </p:sp>
    </p:spTree>
    <p:extLst>
      <p:ext uri="{BB962C8B-B14F-4D97-AF65-F5344CB8AC3E}">
        <p14:creationId xmlns:p14="http://schemas.microsoft.com/office/powerpoint/2010/main" val="4081394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Date Placeholder 2"/>
          <p:cNvSpPr>
            <a:spLocks noGrp="1"/>
          </p:cNvSpPr>
          <p:nvPr>
            <p:ph type="dt" sz="half" idx="10"/>
          </p:nvPr>
        </p:nvSpPr>
        <p:spPr/>
        <p:txBody>
          <a:bodyPr/>
          <a:lstStyle/>
          <a:p>
            <a:fld id="{650534C3-56E9-44E7-A1BC-C69AD52AE154}" type="datetimeFigureOut">
              <a:rPr lang="sv-SE" smtClean="0"/>
              <a:t>2015-12-17</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C55274DF-B67C-42D9-A901-A678BA3E2066}" type="slidenum">
              <a:rPr lang="sv-SE" smtClean="0"/>
              <a:t>‹#›</a:t>
            </a:fld>
            <a:endParaRPr lang="sv-SE"/>
          </a:p>
        </p:txBody>
      </p:sp>
    </p:spTree>
    <p:extLst>
      <p:ext uri="{BB962C8B-B14F-4D97-AF65-F5344CB8AC3E}">
        <p14:creationId xmlns:p14="http://schemas.microsoft.com/office/powerpoint/2010/main" val="2200726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0534C3-56E9-44E7-A1BC-C69AD52AE154}" type="datetimeFigureOut">
              <a:rPr lang="sv-SE" smtClean="0"/>
              <a:t>2015-12-17</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C55274DF-B67C-42D9-A901-A678BA3E2066}" type="slidenum">
              <a:rPr lang="sv-SE" smtClean="0"/>
              <a:t>‹#›</a:t>
            </a:fld>
            <a:endParaRPr lang="sv-SE"/>
          </a:p>
        </p:txBody>
      </p:sp>
    </p:spTree>
    <p:extLst>
      <p:ext uri="{BB962C8B-B14F-4D97-AF65-F5344CB8AC3E}">
        <p14:creationId xmlns:p14="http://schemas.microsoft.com/office/powerpoint/2010/main" val="2129432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sv-SE" smtClean="0"/>
              <a:t>Klicka här för att ändra format</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650534C3-56E9-44E7-A1BC-C69AD52AE154}" type="datetimeFigureOut">
              <a:rPr lang="sv-SE" smtClean="0"/>
              <a:t>2015-12-17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55274DF-B67C-42D9-A901-A678BA3E2066}" type="slidenum">
              <a:rPr lang="sv-SE" smtClean="0"/>
              <a:t>‹#›</a:t>
            </a:fld>
            <a:endParaRPr lang="sv-SE"/>
          </a:p>
        </p:txBody>
      </p:sp>
    </p:spTree>
    <p:extLst>
      <p:ext uri="{BB962C8B-B14F-4D97-AF65-F5344CB8AC3E}">
        <p14:creationId xmlns:p14="http://schemas.microsoft.com/office/powerpoint/2010/main" val="4179261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sv-SE" smtClean="0"/>
              <a:t>Klicka här för att ändra format</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sv-SE" smtClean="0"/>
              <a:t>Klicka på ikonen för att lägga till en bild</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650534C3-56E9-44E7-A1BC-C69AD52AE154}" type="datetimeFigureOut">
              <a:rPr lang="sv-SE" smtClean="0"/>
              <a:t>2015-12-17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55274DF-B67C-42D9-A901-A678BA3E2066}" type="slidenum">
              <a:rPr lang="sv-SE" smtClean="0"/>
              <a:t>‹#›</a:t>
            </a:fld>
            <a:endParaRPr lang="sv-SE"/>
          </a:p>
        </p:txBody>
      </p:sp>
    </p:spTree>
    <p:extLst>
      <p:ext uri="{BB962C8B-B14F-4D97-AF65-F5344CB8AC3E}">
        <p14:creationId xmlns:p14="http://schemas.microsoft.com/office/powerpoint/2010/main" val="3218047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sv-SE" smtClean="0"/>
              <a:t>Klicka här för att ändra format</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650534C3-56E9-44E7-A1BC-C69AD52AE154}" type="datetimeFigureOut">
              <a:rPr lang="sv-SE" smtClean="0"/>
              <a:t>2015-12-17</a:t>
            </a:fld>
            <a:endParaRPr lang="sv-SE"/>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C55274DF-B67C-42D9-A901-A678BA3E2066}" type="slidenum">
              <a:rPr lang="sv-SE" smtClean="0"/>
              <a:t>‹#›</a:t>
            </a:fld>
            <a:endParaRPr lang="sv-SE"/>
          </a:p>
        </p:txBody>
      </p:sp>
    </p:spTree>
    <p:extLst>
      <p:ext uri="{BB962C8B-B14F-4D97-AF65-F5344CB8AC3E}">
        <p14:creationId xmlns:p14="http://schemas.microsoft.com/office/powerpoint/2010/main" val="24339305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539940" y="545671"/>
            <a:ext cx="5829300" cy="4343829"/>
          </a:xfrm>
        </p:spPr>
        <p:txBody>
          <a:bodyPr/>
          <a:lstStyle/>
          <a:p>
            <a:r>
              <a:rPr lang="sv-SE" dirty="0"/>
              <a:t>Man har upptäckt värdens första Flygande GRIS!!!</a:t>
            </a:r>
          </a:p>
        </p:txBody>
      </p:sp>
      <p:sp>
        <p:nvSpPr>
          <p:cNvPr id="3" name="Underrubrik 2"/>
          <p:cNvSpPr>
            <a:spLocks noGrp="1"/>
          </p:cNvSpPr>
          <p:nvPr>
            <p:ph type="subTitle" idx="1"/>
          </p:nvPr>
        </p:nvSpPr>
        <p:spPr>
          <a:xfrm>
            <a:off x="1038936" y="5074551"/>
            <a:ext cx="4748032" cy="5842000"/>
          </a:xfrm>
        </p:spPr>
        <p:txBody>
          <a:bodyPr vert="horz" lIns="91440" tIns="45720" rIns="91440" bIns="45720" rtlCol="0" anchor="t">
            <a:normAutofit lnSpcReduction="10000"/>
          </a:bodyPr>
          <a:lstStyle/>
          <a:p>
            <a:r>
              <a:rPr lang="sv-SE" sz="2800" dirty="0"/>
              <a:t>Det är helt otroligt den är en blandning av fågel och gris. Den har fågelns vingar och grisens  kropp.</a:t>
            </a:r>
          </a:p>
          <a:p>
            <a:r>
              <a:rPr lang="sv-SE" sz="2800" dirty="0"/>
              <a:t>Den väger ungefär 10 k lite för en  gris. Det finns bara 2 av dom i hela värden. Den ena är i Sverige och den andra i USA. Ingen har fått en bild på den för den är jättesnabb. Man tror det är overkligt  men det är det inte. Forskare är helt galna men dom har bestämt att dom ska fånga  in den som finns i </a:t>
            </a:r>
            <a:r>
              <a:rPr lang="sv-SE" sz="2800" dirty="0" err="1"/>
              <a:t>Sverige</a:t>
            </a:r>
            <a:r>
              <a:rPr lang="sv-SE" sz="2800" dirty="0"/>
              <a:t>. Och undersöka den.= coolt!!!!!!!</a:t>
            </a:r>
            <a:endParaRPr lang="sv-SE" sz="2400" dirty="0"/>
          </a:p>
        </p:txBody>
      </p:sp>
    </p:spTree>
    <p:extLst>
      <p:ext uri="{BB962C8B-B14F-4D97-AF65-F5344CB8AC3E}">
        <p14:creationId xmlns:p14="http://schemas.microsoft.com/office/powerpoint/2010/main" val="2452789709"/>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em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2CF1D77D4E5490488FF69ADB93D0C2C8" ma:contentTypeVersion="" ma:contentTypeDescription="Skapa ett nytt dokument." ma:contentTypeScope="" ma:versionID="de0353ccb151d1ba982f67850c0b7c23">
  <xsd:schema xmlns:xsd="http://www.w3.org/2001/XMLSchema" xmlns:xs="http://www.w3.org/2001/XMLSchema" xmlns:p="http://schemas.microsoft.com/office/2006/metadata/properties" xmlns:ns4="fb166d46-3564-4bbb-bb82-d6f689b936cc" targetNamespace="http://schemas.microsoft.com/office/2006/metadata/properties" ma:root="true" ma:fieldsID="ce1e8f7e08e03570b83072a0afe3361f" ns4:_="">
    <xsd:import namespace="fb166d46-3564-4bbb-bb82-d6f689b936cc"/>
    <xsd:element name="properties">
      <xsd:complexType>
        <xsd:sequence>
          <xsd:element name="documentManagement">
            <xsd:complexType>
              <xsd:all>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166d46-3564-4bbb-bb82-d6f689b936cc" elementFormDefault="qualified">
    <xsd:import namespace="http://schemas.microsoft.com/office/2006/documentManagement/types"/>
    <xsd:import namespace="http://schemas.microsoft.com/office/infopath/2007/PartnerControls"/>
    <xsd:element name="SharedWithUsers" ma:index="11" nillable="true" ma:displayName="Delat med"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Delat med information"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1BD7245-9FCD-4E4F-B701-5094292C03FA}">
  <ds:schemaRefs>
    <ds:schemaRef ds:uri="http://schemas.microsoft.com/sharepoint/v3/contenttype/forms"/>
  </ds:schemaRefs>
</ds:datastoreItem>
</file>

<file path=customXml/itemProps2.xml><?xml version="1.0" encoding="utf-8"?>
<ds:datastoreItem xmlns:ds="http://schemas.openxmlformats.org/officeDocument/2006/customXml" ds:itemID="{83BF36C2-A652-4442-9F22-47E5982277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166d46-3564-4bbb-bb82-d6f689b93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A152AA2-77A5-4297-9016-3A512FB0261C}">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fb166d46-3564-4bbb-bb82-d6f689b936cc"/>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16</TotalTime>
  <Words>109</Words>
  <Application>Microsoft Office PowerPoint</Application>
  <PresentationFormat>Bredbild</PresentationFormat>
  <Paragraphs>4</Paragraphs>
  <Slides>1</Slides>
  <Notes>1</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vt:i4>
      </vt:variant>
    </vt:vector>
  </HeadingPairs>
  <TitlesOfParts>
    <vt:vector size="5" baseType="lpstr">
      <vt:lpstr>Arial</vt:lpstr>
      <vt:lpstr>Calibri</vt:lpstr>
      <vt:lpstr>Calibri Light</vt:lpstr>
      <vt:lpstr>Office-tema</vt:lpstr>
      <vt:lpstr>Man har upptäckt värdens första Flygande GRIS!!!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 har upptäckt värdens första Flygande GRIS!!!</dc:title>
  <dc:creator>Hanna Johansson</dc:creator>
  <cp:lastModifiedBy>Hanna Johansson</cp:lastModifiedBy>
  <cp:revision>4</cp:revision>
  <dcterms:created xsi:type="dcterms:W3CDTF">2015-12-08T08:08:26Z</dcterms:created>
  <dcterms:modified xsi:type="dcterms:W3CDTF">2015-12-17T08:35:49Z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0x0101002CF1D77D4E5490488FF69ADB93D0C2C8</vt:lpwstr>
  </property>
</Properties>
</file>