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5" d="100"/>
          <a:sy n="35" d="100"/>
        </p:scale>
        <p:origin x="23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61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644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419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568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93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13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497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05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02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717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7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318E-49F5-4D1D-B009-10957E1BE179}" type="datetimeFigureOut">
              <a:rPr lang="sv-SE" smtClean="0"/>
              <a:t>2015-12-17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2C432-8E8D-4F1F-97E2-E53B1B1F370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9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422544"/>
            <a:ext cx="5829300" cy="4244622"/>
          </a:xfrm>
        </p:spPr>
        <p:txBody>
          <a:bodyPr>
            <a:normAutofit/>
          </a:bodyPr>
          <a:lstStyle/>
          <a:p>
            <a:r>
              <a:rPr lang="sv-SE" sz="5400" dirty="0" smtClean="0"/>
              <a:t>DE STOPPADE TERRORDÅDET!!!!!!</a:t>
            </a:r>
            <a:endParaRPr lang="sv-SE" sz="5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486400" cy="5099529"/>
          </a:xfrm>
        </p:spPr>
        <p:txBody>
          <a:bodyPr>
            <a:normAutofit/>
          </a:bodyPr>
          <a:lstStyle/>
          <a:p>
            <a:r>
              <a:rPr lang="sv-SE" sz="4000" dirty="0" smtClean="0"/>
              <a:t>Efter </a:t>
            </a:r>
            <a:r>
              <a:rPr lang="sv-SE" sz="4000" dirty="0" smtClean="0"/>
              <a:t>de </a:t>
            </a:r>
            <a:r>
              <a:rPr lang="sv-SE" sz="4000" dirty="0" smtClean="0"/>
              <a:t>tuffa åren för Paris så är det äntligen slut. Vi är alla glada.</a:t>
            </a:r>
            <a:endParaRPr lang="sv-SE" sz="4000" dirty="0"/>
          </a:p>
          <a:p>
            <a:endParaRPr lang="sv-SE" sz="4000" dirty="0" smtClean="0"/>
          </a:p>
          <a:p>
            <a:endParaRPr lang="sv-SE" sz="4000" dirty="0"/>
          </a:p>
          <a:p>
            <a:endParaRPr lang="sv-SE" sz="4000" dirty="0" smtClean="0"/>
          </a:p>
          <a:p>
            <a:pPr algn="l"/>
            <a:r>
              <a:rPr lang="sv-SE" sz="4000" dirty="0" smtClean="0"/>
              <a:t>Ca 240 </a:t>
            </a:r>
            <a:r>
              <a:rPr lang="sv-SE" sz="4000" smtClean="0"/>
              <a:t>dödades sammanlagt</a:t>
            </a:r>
          </a:p>
          <a:p>
            <a:pPr algn="l"/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86855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CF1D77D4E5490488FF69ADB93D0C2C8" ma:contentTypeVersion="" ma:contentTypeDescription="Skapa ett nytt dokument." ma:contentTypeScope="" ma:versionID="de0353ccb151d1ba982f67850c0b7c23">
  <xsd:schema xmlns:xsd="http://www.w3.org/2001/XMLSchema" xmlns:xs="http://www.w3.org/2001/XMLSchema" xmlns:p="http://schemas.microsoft.com/office/2006/metadata/properties" xmlns:ns4="fb166d46-3564-4bbb-bb82-d6f689b936cc" targetNamespace="http://schemas.microsoft.com/office/2006/metadata/properties" ma:root="true" ma:fieldsID="ce1e8f7e08e03570b83072a0afe3361f" ns4:_="">
    <xsd:import namespace="fb166d46-3564-4bbb-bb82-d6f689b936cc"/>
    <xsd:element name="properties">
      <xsd:complexType>
        <xsd:sequence>
          <xsd:element name="documentManagement">
            <xsd:complexType>
              <xsd:all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66d46-3564-4bbb-bb82-d6f689b936c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654E39-D731-45A3-B7E2-7B57F8C382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4C8E8-591D-4454-A564-318066490B85}">
  <ds:schemaRefs>
    <ds:schemaRef ds:uri="fb166d46-3564-4bbb-bb82-d6f689b936cc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CA2F5B8-0A6D-4D97-A2B7-380FBC5485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66d46-3564-4bbb-bb82-d6f689b93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25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DE STOPPADE TERRORDÅDET!!!!!!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Harry Wilsson-Berg</dc:creator>
  <cp:lastModifiedBy>Nell Forsberg</cp:lastModifiedBy>
  <cp:revision>3</cp:revision>
  <dcterms:created xsi:type="dcterms:W3CDTF">2015-12-14T10:06:27Z</dcterms:created>
  <dcterms:modified xsi:type="dcterms:W3CDTF">2015-12-17T08:33:14Z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0x0101002CF1D77D4E5490488FF69ADB93D0C2C8</vt:lpwstr>
  </property>
</Properties>
</file>