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6"/>
  </p:notesMasterIdLst>
  <p:sldIdLst>
    <p:sldId id="256" r:id="rId5"/>
  </p:sldIdLst>
  <p:sldSz cx="6858000" cy="12192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3" d="100"/>
          <a:sy n="43" d="100"/>
        </p:scale>
        <p:origin x="22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DE2E0-BA8F-4381-B155-35671EFAF39C}" type="datetimeFigureOut">
              <a:rPr lang="sv-SE"/>
              <a:t>2015-12-17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6C45D-46F3-4F09-8F17-4DFE1A1DF34F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518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6C45D-46F3-4F09-8F17-4DFE1A1DF34F}" type="slidenum">
              <a:rPr lang="sv-SE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7017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107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4300"/>
            </a:lvl1pPr>
            <a:lvl2pPr marL="812810" indent="0" algn="ctr">
              <a:buNone/>
              <a:defRPr sz="3600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00"/>
            </a:lvl4pPr>
            <a:lvl5pPr marL="3251241" indent="0" algn="ctr">
              <a:buNone/>
              <a:defRPr sz="2800"/>
            </a:lvl5pPr>
            <a:lvl6pPr marL="4064051" indent="0" algn="ctr">
              <a:buNone/>
              <a:defRPr sz="2800"/>
            </a:lvl6pPr>
            <a:lvl7pPr marL="4876861" indent="0" algn="ctr">
              <a:buNone/>
              <a:defRPr sz="2800"/>
            </a:lvl7pPr>
            <a:lvl8pPr marL="5689671" indent="0" algn="ctr">
              <a:buNone/>
              <a:defRPr sz="2800"/>
            </a:lvl8pPr>
            <a:lvl9pPr marL="6502481" indent="0" algn="ctr">
              <a:buNone/>
              <a:defRPr sz="2800"/>
            </a:lvl9pPr>
          </a:lstStyle>
          <a:p>
            <a:r>
              <a:rPr lang="sv-SE" dirty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236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267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3329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34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107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4300">
                <a:solidFill>
                  <a:schemeClr val="tx1"/>
                </a:solidFill>
              </a:defRPr>
            </a:lvl1pPr>
            <a:lvl2pPr marL="81281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14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8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2810" indent="0">
              <a:buNone/>
              <a:defRPr sz="3600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00" b="1"/>
            </a:lvl4pPr>
            <a:lvl5pPr marL="3251241" indent="0">
              <a:buNone/>
              <a:defRPr sz="2800" b="1"/>
            </a:lvl5pPr>
            <a:lvl6pPr marL="4064051" indent="0">
              <a:buNone/>
              <a:defRPr sz="2800" b="1"/>
            </a:lvl6pPr>
            <a:lvl7pPr marL="4876861" indent="0">
              <a:buNone/>
              <a:defRPr sz="2800" b="1"/>
            </a:lvl7pPr>
            <a:lvl8pPr marL="5689671" indent="0">
              <a:buNone/>
              <a:defRPr sz="2800" b="1"/>
            </a:lvl8pPr>
            <a:lvl9pPr marL="6502481" indent="0">
              <a:buNone/>
              <a:defRPr sz="28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2810" indent="0">
              <a:buNone/>
              <a:defRPr sz="3600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00" b="1"/>
            </a:lvl4pPr>
            <a:lvl5pPr marL="3251241" indent="0">
              <a:buNone/>
              <a:defRPr sz="2800" b="1"/>
            </a:lvl5pPr>
            <a:lvl6pPr marL="4064051" indent="0">
              <a:buNone/>
              <a:defRPr sz="2800" b="1"/>
            </a:lvl6pPr>
            <a:lvl7pPr marL="4876861" indent="0">
              <a:buNone/>
              <a:defRPr sz="2800" b="1"/>
            </a:lvl7pPr>
            <a:lvl8pPr marL="5689671" indent="0">
              <a:buNone/>
              <a:defRPr sz="2800" b="1"/>
            </a:lvl8pPr>
            <a:lvl9pPr marL="6502481" indent="0">
              <a:buNone/>
              <a:defRPr sz="28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09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824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252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2800"/>
            </a:lvl1pPr>
            <a:lvl2pPr marL="812810" indent="0">
              <a:buNone/>
              <a:defRPr sz="2500"/>
            </a:lvl2pPr>
            <a:lvl3pPr marL="1625620" indent="0">
              <a:buNone/>
              <a:defRPr sz="2100"/>
            </a:lvl3pPr>
            <a:lvl4pPr marL="2438430" indent="0">
              <a:buNone/>
              <a:defRPr sz="1800"/>
            </a:lvl4pPr>
            <a:lvl5pPr marL="3251241" indent="0">
              <a:buNone/>
              <a:defRPr sz="1800"/>
            </a:lvl5pPr>
            <a:lvl6pPr marL="4064051" indent="0">
              <a:buNone/>
              <a:defRPr sz="1800"/>
            </a:lvl6pPr>
            <a:lvl7pPr marL="4876861" indent="0">
              <a:buNone/>
              <a:defRPr sz="1800"/>
            </a:lvl7pPr>
            <a:lvl8pPr marL="5689671" indent="0">
              <a:buNone/>
              <a:defRPr sz="1800"/>
            </a:lvl8pPr>
            <a:lvl9pPr marL="6502481" indent="0">
              <a:buNone/>
              <a:defRPr sz="18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255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5700"/>
            </a:lvl1pPr>
            <a:lvl2pPr marL="812810" indent="0">
              <a:buNone/>
              <a:defRPr sz="5000"/>
            </a:lvl2pPr>
            <a:lvl3pPr marL="1625620" indent="0">
              <a:buNone/>
              <a:defRPr sz="4300"/>
            </a:lvl3pPr>
            <a:lvl4pPr marL="2438430" indent="0">
              <a:buNone/>
              <a:defRPr sz="3600"/>
            </a:lvl4pPr>
            <a:lvl5pPr marL="3251241" indent="0">
              <a:buNone/>
              <a:defRPr sz="3600"/>
            </a:lvl5pPr>
            <a:lvl6pPr marL="4064051" indent="0">
              <a:buNone/>
              <a:defRPr sz="3600"/>
            </a:lvl6pPr>
            <a:lvl7pPr marL="4876861" indent="0">
              <a:buNone/>
              <a:defRPr sz="3600"/>
            </a:lvl7pPr>
            <a:lvl8pPr marL="5689671" indent="0">
              <a:buNone/>
              <a:defRPr sz="3600"/>
            </a:lvl8pPr>
            <a:lvl9pPr marL="6502481" indent="0">
              <a:buNone/>
              <a:defRPr sz="3600"/>
            </a:lvl9pPr>
          </a:lstStyle>
          <a:p>
            <a:r>
              <a:rPr lang="sv-SE" dirty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2800"/>
            </a:lvl1pPr>
            <a:lvl2pPr marL="812810" indent="0">
              <a:buNone/>
              <a:defRPr sz="2500"/>
            </a:lvl2pPr>
            <a:lvl3pPr marL="1625620" indent="0">
              <a:buNone/>
              <a:defRPr sz="2100"/>
            </a:lvl3pPr>
            <a:lvl4pPr marL="2438430" indent="0">
              <a:buNone/>
              <a:defRPr sz="1800"/>
            </a:lvl4pPr>
            <a:lvl5pPr marL="3251241" indent="0">
              <a:buNone/>
              <a:defRPr sz="1800"/>
            </a:lvl5pPr>
            <a:lvl6pPr marL="4064051" indent="0">
              <a:buNone/>
              <a:defRPr sz="1800"/>
            </a:lvl6pPr>
            <a:lvl7pPr marL="4876861" indent="0">
              <a:buNone/>
              <a:defRPr sz="1800"/>
            </a:lvl7pPr>
            <a:lvl8pPr marL="5689671" indent="0">
              <a:buNone/>
              <a:defRPr sz="1800"/>
            </a:lvl8pPr>
            <a:lvl9pPr marL="6502481" indent="0">
              <a:buNone/>
              <a:defRPr sz="18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753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2015-12-17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7309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51049" y="1906397"/>
            <a:ext cx="6415314" cy="1197428"/>
          </a:xfrm>
        </p:spPr>
        <p:txBody>
          <a:bodyPr/>
          <a:lstStyle/>
          <a:p>
            <a:r>
              <a:rPr lang="sv-SE" dirty="0" smtClean="0">
                <a:solidFill>
                  <a:srgbClr val="FF0000"/>
                </a:solidFill>
              </a:rPr>
              <a:t>KRIGEN ÄR ÖVER!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6333" y="3152775"/>
            <a:ext cx="6824367" cy="854868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sv-SE" sz="2400" dirty="0"/>
          </a:p>
          <a:p>
            <a:pPr algn="l"/>
            <a:r>
              <a:rPr lang="sv-SE" sz="4000" u="sng" dirty="0">
                <a:solidFill>
                  <a:srgbClr val="ED7D31"/>
                </a:solidFill>
              </a:rPr>
              <a:t>SPIRAL</a:t>
            </a:r>
          </a:p>
          <a:p>
            <a:endParaRPr lang="sv-SE" sz="2400" dirty="0"/>
          </a:p>
          <a:p>
            <a:r>
              <a:rPr lang="sv-SE" sz="3200" dirty="0"/>
              <a:t>Äntligen är krigen över!</a:t>
            </a:r>
          </a:p>
          <a:p>
            <a:pPr algn="l"/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sv-S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 ska firas i hela världen</a:t>
            </a:r>
          </a:p>
          <a:p>
            <a:pPr algn="l"/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 du också</a:t>
            </a:r>
          </a:p>
          <a:p>
            <a:pPr algn="l"/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sv-S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alla är välkomna </a:t>
            </a:r>
          </a:p>
          <a:p>
            <a:pPr algn="r"/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onsdag den 5/11-2021 i Stockholm</a:t>
            </a: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CF1D77D4E5490488FF69ADB93D0C2C8" ma:contentTypeVersion="" ma:contentTypeDescription="Skapa ett nytt dokument." ma:contentTypeScope="" ma:versionID="de0353ccb151d1ba982f67850c0b7c23">
  <xsd:schema xmlns:xsd="http://www.w3.org/2001/XMLSchema" xmlns:xs="http://www.w3.org/2001/XMLSchema" xmlns:p="http://schemas.microsoft.com/office/2006/metadata/properties" xmlns:ns4="fb166d46-3564-4bbb-bb82-d6f689b936cc" targetNamespace="http://schemas.microsoft.com/office/2006/metadata/properties" ma:root="true" ma:fieldsID="ce1e8f7e08e03570b83072a0afe3361f" ns4:_="">
    <xsd:import namespace="fb166d46-3564-4bbb-bb82-d6f689b936cc"/>
    <xsd:element name="properties">
      <xsd:complexType>
        <xsd:sequence>
          <xsd:element name="documentManagement">
            <xsd:complexType>
              <xsd:all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166d46-3564-4bbb-bb82-d6f689b936c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4521DC-B4C3-4207-BF13-4A837A3508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166d46-3564-4bbb-bb82-d6f689b93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2DC3018-739B-4A4E-A055-C92E1F996BC6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fb166d46-3564-4bbb-bb82-d6f689b936cc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52A19B8-DCD5-45DE-9281-C6EE2F3978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28</Words>
  <Application>Microsoft Office PowerPoint</Application>
  <PresentationFormat>Bredbild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KRIGEN ÄR ÖVER!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KRIGEN ÄR ÖVER!</dc:title>
  <dc:creator>Sanna Eriksson</dc:creator>
  <cp:lastModifiedBy>Sanna Eriksson</cp:lastModifiedBy>
  <cp:revision>5</cp:revision>
  <dcterms:created xsi:type="dcterms:W3CDTF">2012-08-10T12:10:31Z</dcterms:created>
  <dcterms:modified xsi:type="dcterms:W3CDTF">2015-12-17T08:28:08Z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0x0101002CF1D77D4E5490488FF69ADB93D0C2C8</vt:lpwstr>
  </property>
</Properties>
</file>